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345" r:id="rId2"/>
    <p:sldId id="444" r:id="rId3"/>
    <p:sldId id="435" r:id="rId4"/>
    <p:sldId id="441" r:id="rId5"/>
    <p:sldId id="438" r:id="rId6"/>
    <p:sldId id="442" r:id="rId7"/>
    <p:sldId id="436" r:id="rId8"/>
    <p:sldId id="439" r:id="rId9"/>
    <p:sldId id="443" r:id="rId10"/>
    <p:sldId id="440" r:id="rId11"/>
    <p:sldId id="274" r:id="rId12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131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500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131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451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533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131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642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533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3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Water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80709"/>
            <a:ext cx="3312369" cy="496563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3.6 Drinkwater maken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l="6712" t="16419" r="77585" b="4226"/>
          <a:stretch/>
        </p:blipFill>
        <p:spPr>
          <a:xfrm>
            <a:off x="5004048" y="2439977"/>
            <a:ext cx="2376264" cy="3456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/>
          <a:srcRect l="23043" r="25126"/>
          <a:stretch/>
        </p:blipFill>
        <p:spPr>
          <a:xfrm>
            <a:off x="0" y="2439977"/>
            <a:ext cx="1619672" cy="3456000"/>
          </a:xfrm>
          <a:prstGeom prst="rect">
            <a:avLst/>
          </a:prstGeom>
          <a:ln w="19050">
            <a:noFill/>
          </a:ln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6"/>
          <a:srcRect l="7010" t="6136" r="63107" b="6100"/>
          <a:stretch/>
        </p:blipFill>
        <p:spPr>
          <a:xfrm>
            <a:off x="7452320" y="2439592"/>
            <a:ext cx="1697895" cy="345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3.6 Drinkwater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172 en 173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58 en 59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9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§3.6 Drinkwater maken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 fontScale="92500" lnSpcReduction="20000"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uitleggen hoe er drinkwater wordt gemaakt van grondwater</a:t>
            </a:r>
            <a:endParaRPr lang="nl-NL" sz="2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hoe er drinkwater wordt gemaakt van </a:t>
            </a:r>
            <a:r>
              <a:rPr lang="nl-NL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oppervlakte-water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hoe er drinkwater wordt gemaakt </a:t>
            </a:r>
            <a:r>
              <a:rPr lang="nl-NL" sz="2800" i="1">
                <a:solidFill>
                  <a:schemeClr val="tx1">
                    <a:lumMod val="50000"/>
                    <a:lumOff val="50000"/>
                  </a:schemeClr>
                </a:solidFill>
              </a:rPr>
              <a:t>van </a:t>
            </a:r>
            <a:r>
              <a:rPr lang="nl-NL" sz="2800" i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zeewater</a:t>
            </a:r>
            <a:endParaRPr lang="nl-NL" sz="2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3.6 Drinkwater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Drinkwater van grondwater</a:t>
            </a:r>
            <a:endParaRPr lang="nl-NL" b="1" dirty="0"/>
          </a:p>
          <a:p>
            <a:r>
              <a:rPr lang="nl-NL" dirty="0" smtClean="0">
                <a:sym typeface="Wingdings" panose="05000000000000000000" pitchFamily="2" charset="2"/>
              </a:rPr>
              <a:t>Diep in de grond is het water bijna </a:t>
            </a:r>
            <a:r>
              <a:rPr lang="nl-NL" u="sng" dirty="0" smtClean="0">
                <a:sym typeface="Wingdings" panose="05000000000000000000" pitchFamily="2" charset="2"/>
              </a:rPr>
              <a:t>schoon</a:t>
            </a:r>
            <a:r>
              <a:rPr lang="nl-NL" dirty="0" smtClean="0">
                <a:sym typeface="Wingdings" panose="05000000000000000000" pitchFamily="2" charset="2"/>
              </a:rPr>
              <a:t>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gefilterd </a:t>
            </a:r>
            <a:r>
              <a:rPr lang="nl-NL" dirty="0" smtClean="0">
                <a:sym typeface="Wingdings" panose="05000000000000000000" pitchFamily="2" charset="2"/>
              </a:rPr>
              <a:t>door de lagen zand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Drinkwater </a:t>
            </a:r>
            <a:r>
              <a:rPr lang="nl-NL" i="1" dirty="0" smtClean="0">
                <a:sym typeface="Wingdings" panose="05000000000000000000" pitchFamily="2" charset="2"/>
              </a:rPr>
              <a:t>winnen</a:t>
            </a:r>
            <a:r>
              <a:rPr lang="nl-NL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Waterbedrijf boort diepe gaten in de grond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W</a:t>
            </a:r>
            <a:r>
              <a:rPr lang="nl-NL" dirty="0" smtClean="0">
                <a:sym typeface="Wingdings" panose="05000000000000000000" pitchFamily="2" charset="2"/>
              </a:rPr>
              <a:t>ater wordt naar boven gepompt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W</a:t>
            </a:r>
            <a:r>
              <a:rPr lang="nl-NL" dirty="0" smtClean="0">
                <a:sym typeface="Wingdings" panose="05000000000000000000" pitchFamily="2" charset="2"/>
              </a:rPr>
              <a:t>ater wordt goed schoongemaakt  </a:t>
            </a:r>
            <a:r>
              <a:rPr lang="nl-NL" u="sng" dirty="0" smtClean="0">
                <a:sym typeface="Wingdings" panose="05000000000000000000" pitchFamily="2" charset="2"/>
              </a:rPr>
              <a:t>drinkwater</a:t>
            </a:r>
            <a:r>
              <a:rPr lang="nl-NL" dirty="0" smtClean="0">
                <a:sym typeface="Wingdings" panose="05000000000000000000" pitchFamily="2" charset="2"/>
              </a:rPr>
              <a:t>!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48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3.6 Drinkwater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Drinkwater van grondwater</a:t>
            </a:r>
            <a:endParaRPr lang="nl-NL" b="1" dirty="0"/>
          </a:p>
          <a:p>
            <a:r>
              <a:rPr lang="nl-NL" dirty="0" smtClean="0">
                <a:sym typeface="Wingdings" panose="05000000000000000000" pitchFamily="2" charset="2"/>
              </a:rPr>
              <a:t>Een gebied waar grondwater wordt opgepompt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water-win-gebied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Grond mag in deze gebieden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niet worden vervuild!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Aan de rand van zo’n gebied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staat een </a:t>
            </a:r>
            <a:r>
              <a:rPr lang="nl-NL" i="1" dirty="0" smtClean="0">
                <a:sym typeface="Wingdings" panose="05000000000000000000" pitchFamily="2" charset="2"/>
              </a:rPr>
              <a:t>speciaal bord</a:t>
            </a:r>
            <a:r>
              <a:rPr lang="nl-NL" dirty="0" smtClean="0">
                <a:sym typeface="Wingdings" panose="05000000000000000000" pitchFamily="2" charset="2"/>
              </a:rPr>
              <a:t>: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6" y="3327436"/>
            <a:ext cx="2530624" cy="2798727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2815604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3.6 Drinkwater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Drinkwater van </a:t>
            </a:r>
            <a:r>
              <a:rPr lang="nl-NL" b="1" dirty="0" err="1" smtClean="0"/>
              <a:t>oppervlakte-water</a:t>
            </a:r>
            <a:endParaRPr lang="nl-NL" b="1" dirty="0"/>
          </a:p>
          <a:p>
            <a:r>
              <a:rPr lang="nl-NL" dirty="0" smtClean="0">
                <a:sym typeface="Wingdings" panose="05000000000000000000" pitchFamily="2" charset="2"/>
              </a:rPr>
              <a:t>Westen van Nederland  </a:t>
            </a:r>
            <a:r>
              <a:rPr lang="nl-NL" u="sng" dirty="0" smtClean="0">
                <a:sym typeface="Wingdings" panose="05000000000000000000" pitchFamily="2" charset="2"/>
              </a:rPr>
              <a:t>zout</a:t>
            </a:r>
            <a:r>
              <a:rPr lang="nl-NL" dirty="0" smtClean="0">
                <a:sym typeface="Wingdings" panose="05000000000000000000" pitchFamily="2" charset="2"/>
              </a:rPr>
              <a:t> grondwater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Drinkwater daar gemaakt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oppervlaktewater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577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3.6 Drinkwater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Drinkwater van </a:t>
            </a:r>
            <a:r>
              <a:rPr lang="nl-NL" b="1" dirty="0" err="1" smtClean="0"/>
              <a:t>oppervlakte-water</a:t>
            </a:r>
            <a:endParaRPr lang="nl-NL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Lees de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stappen op blz. 165</a:t>
            </a:r>
            <a:endParaRPr lang="nl-NL" b="1" i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40968"/>
            <a:ext cx="9144000" cy="263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21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3.6 Drinkwater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Lees blz. 164 en 165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i="1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Maak opdracht 52 t/m 57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9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3.6 Drinkwater maken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Drinkwater van zeewater</a:t>
            </a:r>
            <a:endParaRPr lang="nl-NL" b="1" dirty="0"/>
          </a:p>
          <a:p>
            <a:r>
              <a:rPr lang="nl-NL" dirty="0" smtClean="0">
                <a:sym typeface="Wingdings" panose="05000000000000000000" pitchFamily="2" charset="2"/>
              </a:rPr>
              <a:t>Van zeewater wordt niet vaak drinkwater gemaakt  kost veel geld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Maar… het kan wel!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destilleren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39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3.6 Drinkwater maken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017" y="2567621"/>
            <a:ext cx="5681563" cy="3938276"/>
          </a:xfrm>
          <a:prstGeom prst="rect">
            <a:avLst/>
          </a:prstGeom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Drinkwater van zeewater</a:t>
            </a:r>
            <a:endParaRPr lang="nl-NL" b="1" dirty="0"/>
          </a:p>
          <a:p>
            <a:r>
              <a:rPr lang="nl-NL" dirty="0" smtClean="0">
                <a:sym typeface="Wingdings" panose="05000000000000000000" pitchFamily="2" charset="2"/>
              </a:rPr>
              <a:t>Destilleren: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17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6324</TotalTime>
  <Words>362</Words>
  <Application>Microsoft Office PowerPoint</Application>
  <PresentationFormat>Diavoorstelling (4:3)</PresentationFormat>
  <Paragraphs>83</Paragraphs>
  <Slides>11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Kantoorthema</vt:lpstr>
      <vt:lpstr>Hoofdstuk 3 Water</vt:lpstr>
      <vt:lpstr>§3.6 Drinkwater maken</vt:lpstr>
      <vt:lpstr>3.6 Drinkwater maken</vt:lpstr>
      <vt:lpstr>3.6 Drinkwater maken</vt:lpstr>
      <vt:lpstr>3.6 Drinkwater maken</vt:lpstr>
      <vt:lpstr>3.6 Drinkwater maken</vt:lpstr>
      <vt:lpstr>3.6 Drinkwater maken</vt:lpstr>
      <vt:lpstr>3.6 Drinkwater maken</vt:lpstr>
      <vt:lpstr>3.6 Drinkwater maken</vt:lpstr>
      <vt:lpstr>3.6 Drinkwater maken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382</cp:revision>
  <cp:lastPrinted>2015-01-10T16:11:12Z</cp:lastPrinted>
  <dcterms:created xsi:type="dcterms:W3CDTF">2014-09-23T08:37:22Z</dcterms:created>
  <dcterms:modified xsi:type="dcterms:W3CDTF">2020-03-16T11:41:07Z</dcterms:modified>
</cp:coreProperties>
</file>