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345" r:id="rId2"/>
    <p:sldId id="444" r:id="rId3"/>
    <p:sldId id="435" r:id="rId4"/>
    <p:sldId id="441" r:id="rId5"/>
    <p:sldId id="438" r:id="rId6"/>
    <p:sldId id="442" r:id="rId7"/>
    <p:sldId id="436" r:id="rId8"/>
    <p:sldId id="439" r:id="rId9"/>
    <p:sldId id="443" r:id="rId10"/>
    <p:sldId id="440" r:id="rId11"/>
    <p:sldId id="274" r:id="rId12"/>
  </p:sldIdLst>
  <p:sldSz cx="9144000" cy="6858000" type="screen4x3"/>
  <p:notesSz cx="9996488" cy="6864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AA32"/>
    <a:srgbClr val="FF0066"/>
    <a:srgbClr val="76B531"/>
    <a:srgbClr val="8EC83E"/>
    <a:srgbClr val="97BE0D"/>
    <a:srgbClr val="A4C139"/>
    <a:srgbClr val="9AB535"/>
    <a:srgbClr val="A1BE38"/>
    <a:srgbClr val="7BB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84164" autoAdjust="0"/>
  </p:normalViewPr>
  <p:slideViewPr>
    <p:cSldViewPr>
      <p:cViewPr varScale="1">
        <p:scale>
          <a:sx n="74" d="100"/>
          <a:sy n="74" d="100"/>
        </p:scale>
        <p:origin x="171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5D53D48D-6CDE-424D-92FA-58107FA4187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70373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14350"/>
            <a:ext cx="3433762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9649" y="3260566"/>
            <a:ext cx="7997190" cy="3088958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8357C7E2-668F-4C86-9037-86EF8C098E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1463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3412"/>
            <a:endParaRPr lang="nl-NL" sz="130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15306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814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5131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1500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5131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94511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15338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51318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76429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1533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30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10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47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30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47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70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648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16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85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89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29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65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691680" y="-8679"/>
            <a:ext cx="3217538" cy="5904656"/>
          </a:xfrm>
          <a:prstGeom prst="rect">
            <a:avLst/>
          </a:prstGeom>
          <a:solidFill>
            <a:srgbClr val="97BE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91680" y="4167607"/>
            <a:ext cx="3217538" cy="1163468"/>
          </a:xfrm>
        </p:spPr>
        <p:txBody>
          <a:bodyPr>
            <a:no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Hoofdstuk 3</a:t>
            </a:r>
            <a:br>
              <a:rPr lang="nl-NL" sz="3600" b="1" dirty="0" smtClean="0">
                <a:solidFill>
                  <a:schemeClr val="bg1"/>
                </a:solidFill>
              </a:rPr>
            </a:br>
            <a:r>
              <a:rPr lang="nl-NL" sz="2800" b="1" dirty="0" smtClean="0">
                <a:solidFill>
                  <a:schemeClr val="bg1"/>
                </a:solidFill>
              </a:rPr>
              <a:t>Water</a:t>
            </a:r>
            <a:endParaRPr lang="nl-NL" sz="28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91679" y="5380709"/>
            <a:ext cx="3312369" cy="496563"/>
          </a:xfrm>
        </p:spPr>
        <p:txBody>
          <a:bodyPr>
            <a:noAutofit/>
          </a:bodyPr>
          <a:lstStyle/>
          <a:p>
            <a:pPr algn="l"/>
            <a:r>
              <a:rPr lang="nl-NL" sz="2400" dirty="0" smtClean="0">
                <a:solidFill>
                  <a:schemeClr val="bg1"/>
                </a:solidFill>
              </a:rPr>
              <a:t>3.6 Drinkwater maken</a:t>
            </a:r>
            <a:endParaRPr lang="nl-NL" sz="2400" dirty="0">
              <a:solidFill>
                <a:schemeClr val="bg1"/>
              </a:solidFill>
            </a:endParaRPr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795" y="6095701"/>
            <a:ext cx="2415205" cy="76229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4"/>
          <a:srcRect l="6712" t="16419" r="77585" b="4226"/>
          <a:stretch/>
        </p:blipFill>
        <p:spPr>
          <a:xfrm>
            <a:off x="5004048" y="2439977"/>
            <a:ext cx="2376264" cy="34560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5"/>
          <a:srcRect l="23043" r="25126"/>
          <a:stretch/>
        </p:blipFill>
        <p:spPr>
          <a:xfrm>
            <a:off x="0" y="2439977"/>
            <a:ext cx="1619672" cy="3456000"/>
          </a:xfrm>
          <a:prstGeom prst="rect">
            <a:avLst/>
          </a:prstGeom>
          <a:ln w="19050">
            <a:noFill/>
          </a:ln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6"/>
          <a:srcRect l="7010" t="6136" r="63107" b="6100"/>
          <a:stretch/>
        </p:blipFill>
        <p:spPr>
          <a:xfrm>
            <a:off x="7452320" y="2439592"/>
            <a:ext cx="1697895" cy="3456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7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3.6 Drinkwater maken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Lees blz. 172 en 173</a:t>
            </a:r>
          </a:p>
          <a:p>
            <a:pPr lvl="3">
              <a:buFont typeface="Wingdings" panose="05000000000000000000" pitchFamily="2" charset="2"/>
              <a:buChar char="ü"/>
            </a:pPr>
            <a:endParaRPr lang="nl-NL" i="1" dirty="0" smtClean="0">
              <a:solidFill>
                <a:srgbClr val="8FAA32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Maak opdracht 58 en 59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195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4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1105394"/>
            <a:ext cx="8352928" cy="1470025"/>
          </a:xfrm>
        </p:spPr>
        <p:txBody>
          <a:bodyPr/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§3.6 Drinkwater maken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ndertitel 7"/>
          <p:cNvSpPr>
            <a:spLocks noGrp="1"/>
          </p:cNvSpPr>
          <p:nvPr>
            <p:ph type="subTitle" idx="1"/>
          </p:nvPr>
        </p:nvSpPr>
        <p:spPr>
          <a:xfrm>
            <a:off x="210639" y="3284985"/>
            <a:ext cx="8679012" cy="2718472"/>
          </a:xfrm>
        </p:spPr>
        <p:txBody>
          <a:bodyPr>
            <a:normAutofit fontScale="92500" lnSpcReduction="20000"/>
          </a:bodyPr>
          <a:lstStyle/>
          <a:p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Doelen: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</a:t>
            </a:r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uitleggen hoe er drinkwater wordt gemaakt van grondwater</a:t>
            </a:r>
            <a:endParaRPr lang="nl-NL" sz="28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uitleggen hoe er drinkwater wordt gemaakt van </a:t>
            </a:r>
            <a:r>
              <a:rPr lang="nl-NL" sz="28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oppervlakte-water</a:t>
            </a:r>
            <a:endParaRPr lang="nl-NL" sz="28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uitleggen hoe er drinkwater wordt gemaakt </a:t>
            </a:r>
            <a:r>
              <a:rPr lang="nl-NL" sz="2800" i="1">
                <a:solidFill>
                  <a:schemeClr val="tx1">
                    <a:lumMod val="50000"/>
                    <a:lumOff val="50000"/>
                  </a:schemeClr>
                </a:solidFill>
              </a:rPr>
              <a:t>van </a:t>
            </a:r>
            <a:r>
              <a:rPr lang="nl-NL" sz="2800" i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zeewater</a:t>
            </a:r>
            <a:endParaRPr lang="nl-NL" sz="28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nl-NL" sz="28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796" y="6003457"/>
            <a:ext cx="1790855" cy="7468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39" y="6248265"/>
            <a:ext cx="1371791" cy="257211"/>
          </a:xfrm>
          <a:prstGeom prst="rect">
            <a:avLst/>
          </a:prstGeom>
        </p:spPr>
      </p:pic>
      <p:pic>
        <p:nvPicPr>
          <p:cNvPr id="6" name="Afbeelding 5" descr="D:\Users\Inge\Documents\School\4. Stoas Vilentum Hogeschool\Stage Clusius College Alkmaar\Algemeen\Huisstijl\Kleurenbalk Clusius College kleur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18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318771"/>
            <a:ext cx="1547663" cy="488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76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3.6 Drinkwater maken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Drinkwater van grondwater</a:t>
            </a:r>
            <a:endParaRPr lang="nl-NL" b="1" dirty="0"/>
          </a:p>
          <a:p>
            <a:r>
              <a:rPr lang="nl-NL" dirty="0" smtClean="0">
                <a:sym typeface="Wingdings" panose="05000000000000000000" pitchFamily="2" charset="2"/>
              </a:rPr>
              <a:t>Diep in de grond is het water bijna </a:t>
            </a:r>
            <a:r>
              <a:rPr lang="nl-NL" u="sng" dirty="0" smtClean="0">
                <a:sym typeface="Wingdings" panose="05000000000000000000" pitchFamily="2" charset="2"/>
              </a:rPr>
              <a:t>schoon</a:t>
            </a:r>
            <a:r>
              <a:rPr lang="nl-NL" dirty="0" smtClean="0">
                <a:sym typeface="Wingdings" panose="05000000000000000000" pitchFamily="2" charset="2"/>
              </a:rPr>
              <a:t> 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gefilterd </a:t>
            </a:r>
            <a:r>
              <a:rPr lang="nl-NL" dirty="0" smtClean="0">
                <a:sym typeface="Wingdings" panose="05000000000000000000" pitchFamily="2" charset="2"/>
              </a:rPr>
              <a:t>door de lagen zand</a:t>
            </a:r>
          </a:p>
          <a:p>
            <a:pPr lvl="3"/>
            <a:endParaRPr lang="nl-NL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Drinkwater </a:t>
            </a:r>
            <a:r>
              <a:rPr lang="nl-NL" i="1" dirty="0" smtClean="0">
                <a:sym typeface="Wingdings" panose="05000000000000000000" pitchFamily="2" charset="2"/>
              </a:rPr>
              <a:t>winnen</a:t>
            </a:r>
            <a:r>
              <a:rPr lang="nl-NL" dirty="0" smtClean="0">
                <a:sym typeface="Wingdings" panose="05000000000000000000" pitchFamily="2" charset="2"/>
              </a:rPr>
              <a:t>: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Waterbedrijf boort diepe gaten in de grond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W</a:t>
            </a:r>
            <a:r>
              <a:rPr lang="nl-NL" dirty="0" smtClean="0">
                <a:sym typeface="Wingdings" panose="05000000000000000000" pitchFamily="2" charset="2"/>
              </a:rPr>
              <a:t>ater wordt naar boven gepompt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W</a:t>
            </a:r>
            <a:r>
              <a:rPr lang="nl-NL" dirty="0" smtClean="0">
                <a:sym typeface="Wingdings" panose="05000000000000000000" pitchFamily="2" charset="2"/>
              </a:rPr>
              <a:t>ater wordt goed schoongemaakt  </a:t>
            </a:r>
            <a:r>
              <a:rPr lang="nl-NL" u="sng" dirty="0" smtClean="0">
                <a:sym typeface="Wingdings" panose="05000000000000000000" pitchFamily="2" charset="2"/>
              </a:rPr>
              <a:t>drinkwater</a:t>
            </a:r>
            <a:r>
              <a:rPr lang="nl-NL" dirty="0" smtClean="0">
                <a:sym typeface="Wingdings" panose="05000000000000000000" pitchFamily="2" charset="2"/>
              </a:rPr>
              <a:t>!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5482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3.6 Drinkwater maken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Drinkwater van grondwater</a:t>
            </a:r>
            <a:endParaRPr lang="nl-NL" b="1" dirty="0"/>
          </a:p>
          <a:p>
            <a:r>
              <a:rPr lang="nl-NL" dirty="0" smtClean="0">
                <a:sym typeface="Wingdings" panose="05000000000000000000" pitchFamily="2" charset="2"/>
              </a:rPr>
              <a:t>Een gebied waar grondwater wordt opgepompt 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water-win-gebied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Grond mag in deze gebieden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niet worden vervuild!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Aan de rand van zo’n gebied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staat een </a:t>
            </a:r>
            <a:r>
              <a:rPr lang="nl-NL" i="1" dirty="0" smtClean="0">
                <a:sym typeface="Wingdings" panose="05000000000000000000" pitchFamily="2" charset="2"/>
              </a:rPr>
              <a:t>speciaal bord</a:t>
            </a:r>
            <a:r>
              <a:rPr lang="nl-NL" dirty="0" smtClean="0">
                <a:sym typeface="Wingdings" panose="05000000000000000000" pitchFamily="2" charset="2"/>
              </a:rPr>
              <a:t>: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6176" y="3327436"/>
            <a:ext cx="2530624" cy="2798727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</p:spTree>
    <p:extLst>
      <p:ext uri="{BB962C8B-B14F-4D97-AF65-F5344CB8AC3E}">
        <p14:creationId xmlns:p14="http://schemas.microsoft.com/office/powerpoint/2010/main" val="28156042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3.6 Drinkwater maken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Drinkwater van </a:t>
            </a:r>
            <a:r>
              <a:rPr lang="nl-NL" b="1" dirty="0" err="1" smtClean="0"/>
              <a:t>oppervlakte-water</a:t>
            </a:r>
            <a:endParaRPr lang="nl-NL" b="1" dirty="0"/>
          </a:p>
          <a:p>
            <a:r>
              <a:rPr lang="nl-NL" dirty="0" smtClean="0">
                <a:sym typeface="Wingdings" panose="05000000000000000000" pitchFamily="2" charset="2"/>
              </a:rPr>
              <a:t>Westen van Nederland  </a:t>
            </a:r>
            <a:r>
              <a:rPr lang="nl-NL" u="sng" dirty="0" smtClean="0">
                <a:sym typeface="Wingdings" panose="05000000000000000000" pitchFamily="2" charset="2"/>
              </a:rPr>
              <a:t>zout</a:t>
            </a:r>
            <a:r>
              <a:rPr lang="nl-NL" dirty="0" smtClean="0">
                <a:sym typeface="Wingdings" panose="05000000000000000000" pitchFamily="2" charset="2"/>
              </a:rPr>
              <a:t> grondwater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Drinkwater daar gemaakt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oppervlaktewater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5771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3.6 Drinkwater maken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Drinkwater van </a:t>
            </a:r>
            <a:r>
              <a:rPr lang="nl-NL" b="1" dirty="0" err="1" smtClean="0"/>
              <a:t>oppervlakte-water</a:t>
            </a:r>
            <a:endParaRPr lang="nl-NL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Lees de </a:t>
            </a:r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stappen op blz. 165</a:t>
            </a:r>
            <a:endParaRPr lang="nl-NL" b="1" i="1" dirty="0" smtClean="0">
              <a:solidFill>
                <a:srgbClr val="8FAA32"/>
              </a:solidFill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140968"/>
            <a:ext cx="9144000" cy="2631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6212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3.6 Drinkwater maken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Lees blz. 164 en 165</a:t>
            </a:r>
          </a:p>
          <a:p>
            <a:pPr lvl="3">
              <a:buFont typeface="Wingdings" panose="05000000000000000000" pitchFamily="2" charset="2"/>
              <a:buChar char="ü"/>
            </a:pPr>
            <a:endParaRPr lang="nl-NL" i="1" dirty="0" smtClean="0">
              <a:solidFill>
                <a:srgbClr val="8FAA32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Maak opdracht 52 t/m 57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290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3.6 Drinkwater maken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Drinkwater van zeewater</a:t>
            </a:r>
            <a:endParaRPr lang="nl-NL" b="1" dirty="0"/>
          </a:p>
          <a:p>
            <a:r>
              <a:rPr lang="nl-NL" dirty="0" smtClean="0">
                <a:sym typeface="Wingdings" panose="05000000000000000000" pitchFamily="2" charset="2"/>
              </a:rPr>
              <a:t>Van zeewater wordt niet vaak drinkwater gemaakt  kost veel geld</a:t>
            </a:r>
          </a:p>
          <a:p>
            <a:pPr lvl="3"/>
            <a:endParaRPr lang="nl-NL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Maar… het kan wel! 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destilleren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8395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3.6 Drinkwater maken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9017" y="2567621"/>
            <a:ext cx="5681563" cy="3938276"/>
          </a:xfrm>
          <a:prstGeom prst="rect">
            <a:avLst/>
          </a:prstGeom>
        </p:spPr>
      </p:pic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Drinkwater van zeewater</a:t>
            </a:r>
            <a:endParaRPr lang="nl-NL" b="1" dirty="0"/>
          </a:p>
          <a:p>
            <a:r>
              <a:rPr lang="nl-NL" dirty="0" smtClean="0">
                <a:sym typeface="Wingdings" panose="05000000000000000000" pitchFamily="2" charset="2"/>
              </a:rPr>
              <a:t>Destilleren:</a:t>
            </a:r>
            <a:endParaRPr lang="nl-NL" b="1" dirty="0" smtClean="0">
              <a:solidFill>
                <a:srgbClr val="8FAA32"/>
              </a:solidFill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1179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6324</TotalTime>
  <Words>362</Words>
  <Application>Microsoft Office PowerPoint</Application>
  <PresentationFormat>Diavoorstelling (4:3)</PresentationFormat>
  <Paragraphs>83</Paragraphs>
  <Slides>11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Kantoorthema</vt:lpstr>
      <vt:lpstr>Hoofdstuk 3 Water</vt:lpstr>
      <vt:lpstr>§3.6 Drinkwater maken</vt:lpstr>
      <vt:lpstr>3.6 Drinkwater maken</vt:lpstr>
      <vt:lpstr>3.6 Drinkwater maken</vt:lpstr>
      <vt:lpstr>3.6 Drinkwater maken</vt:lpstr>
      <vt:lpstr>3.6 Drinkwater maken</vt:lpstr>
      <vt:lpstr>3.6 Drinkwater maken</vt:lpstr>
      <vt:lpstr>3.6 Drinkwater maken</vt:lpstr>
      <vt:lpstr>3.6 Drinkwater maken</vt:lpstr>
      <vt:lpstr>3.6 Drinkwater maken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Inge</dc:creator>
  <cp:lastModifiedBy>Inge Zwaan</cp:lastModifiedBy>
  <cp:revision>382</cp:revision>
  <cp:lastPrinted>2015-01-10T16:11:12Z</cp:lastPrinted>
  <dcterms:created xsi:type="dcterms:W3CDTF">2014-09-23T08:37:22Z</dcterms:created>
  <dcterms:modified xsi:type="dcterms:W3CDTF">2020-03-16T11:41:07Z</dcterms:modified>
</cp:coreProperties>
</file>